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342" r:id="rId2"/>
    <p:sldId id="343" r:id="rId3"/>
    <p:sldId id="350" r:id="rId4"/>
    <p:sldId id="344" r:id="rId5"/>
    <p:sldId id="351" r:id="rId6"/>
    <p:sldId id="345" r:id="rId7"/>
    <p:sldId id="346" r:id="rId8"/>
    <p:sldId id="347" r:id="rId9"/>
    <p:sldId id="348" r:id="rId10"/>
    <p:sldId id="34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101"/>
    <a:srgbClr val="FFC000"/>
    <a:srgbClr val="808080"/>
    <a:srgbClr val="FFFFF1"/>
    <a:srgbClr val="A9A9A9"/>
    <a:srgbClr val="A0A0A0"/>
    <a:srgbClr val="A11301"/>
    <a:srgbClr val="4080FF"/>
    <a:srgbClr val="CECDCF"/>
    <a:srgbClr val="C04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60"/>
    <p:restoredTop sz="90680"/>
  </p:normalViewPr>
  <p:slideViewPr>
    <p:cSldViewPr snapToGrid="0" snapToObjects="1">
      <p:cViewPr varScale="1">
        <p:scale>
          <a:sx n="105" d="100"/>
          <a:sy n="105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F99F05-9BA7-0847-82B3-941D753A829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599B37-F176-6E42-8AC7-A275D896A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16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1" indent="0" algn="ctr">
              <a:buNone/>
              <a:defRPr sz="2000"/>
            </a:lvl2pPr>
            <a:lvl3pPr marL="914361" indent="0" algn="ctr">
              <a:buNone/>
              <a:defRPr sz="1800"/>
            </a:lvl3pPr>
            <a:lvl4pPr marL="1371542" indent="0" algn="ctr">
              <a:buNone/>
              <a:defRPr sz="1600"/>
            </a:lvl4pPr>
            <a:lvl5pPr marL="1828722" indent="0" algn="ctr">
              <a:buNone/>
              <a:defRPr sz="1600"/>
            </a:lvl5pPr>
            <a:lvl6pPr marL="2285903" indent="0" algn="ctr">
              <a:buNone/>
              <a:defRPr sz="1600"/>
            </a:lvl6pPr>
            <a:lvl7pPr marL="2743083" indent="0" algn="ctr">
              <a:buNone/>
              <a:defRPr sz="1600"/>
            </a:lvl7pPr>
            <a:lvl8pPr marL="3200264" indent="0" algn="ctr">
              <a:buNone/>
              <a:defRPr sz="1600"/>
            </a:lvl8pPr>
            <a:lvl9pPr marL="3657445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7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29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2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79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1"/>
            <a:ext cx="10515600" cy="28527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6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4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2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8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4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563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76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8"/>
            <a:ext cx="10515600" cy="13255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90" y="1681163"/>
            <a:ext cx="5157787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1" indent="0">
              <a:buNone/>
              <a:defRPr sz="2000" b="1"/>
            </a:lvl2pPr>
            <a:lvl3pPr marL="914361" indent="0">
              <a:buNone/>
              <a:defRPr sz="1800" b="1"/>
            </a:lvl3pPr>
            <a:lvl4pPr marL="1371542" indent="0">
              <a:buNone/>
              <a:defRPr sz="1600" b="1"/>
            </a:lvl4pPr>
            <a:lvl5pPr marL="1828722" indent="0">
              <a:buNone/>
              <a:defRPr sz="1600" b="1"/>
            </a:lvl5pPr>
            <a:lvl6pPr marL="2285903" indent="0">
              <a:buNone/>
              <a:defRPr sz="1600" b="1"/>
            </a:lvl6pPr>
            <a:lvl7pPr marL="2743083" indent="0">
              <a:buNone/>
              <a:defRPr sz="1600" b="1"/>
            </a:lvl7pPr>
            <a:lvl8pPr marL="3200264" indent="0">
              <a:buNone/>
              <a:defRPr sz="1600" b="1"/>
            </a:lvl8pPr>
            <a:lvl9pPr marL="365744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90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1" indent="0">
              <a:buNone/>
              <a:defRPr sz="2000" b="1"/>
            </a:lvl2pPr>
            <a:lvl3pPr marL="914361" indent="0">
              <a:buNone/>
              <a:defRPr sz="1800" b="1"/>
            </a:lvl3pPr>
            <a:lvl4pPr marL="1371542" indent="0">
              <a:buNone/>
              <a:defRPr sz="1600" b="1"/>
            </a:lvl4pPr>
            <a:lvl5pPr marL="1828722" indent="0">
              <a:buNone/>
              <a:defRPr sz="1600" b="1"/>
            </a:lvl5pPr>
            <a:lvl6pPr marL="2285903" indent="0">
              <a:buNone/>
              <a:defRPr sz="1600" b="1"/>
            </a:lvl6pPr>
            <a:lvl7pPr marL="2743083" indent="0">
              <a:buNone/>
              <a:defRPr sz="1600" b="1"/>
            </a:lvl7pPr>
            <a:lvl8pPr marL="3200264" indent="0">
              <a:buNone/>
              <a:defRPr sz="1600" b="1"/>
            </a:lvl8pPr>
            <a:lvl9pPr marL="365744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706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320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54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9" y="987428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9"/>
          </a:xfrm>
        </p:spPr>
        <p:txBody>
          <a:bodyPr/>
          <a:lstStyle>
            <a:lvl1pPr marL="0" indent="0">
              <a:buNone/>
              <a:defRPr sz="1600"/>
            </a:lvl1pPr>
            <a:lvl2pPr marL="457181" indent="0">
              <a:buNone/>
              <a:defRPr sz="1400"/>
            </a:lvl2pPr>
            <a:lvl3pPr marL="914361" indent="0">
              <a:buNone/>
              <a:defRPr sz="1200"/>
            </a:lvl3pPr>
            <a:lvl4pPr marL="1371542" indent="0">
              <a:buNone/>
              <a:defRPr sz="1000"/>
            </a:lvl4pPr>
            <a:lvl5pPr marL="1828722" indent="0">
              <a:buNone/>
              <a:defRPr sz="1000"/>
            </a:lvl5pPr>
            <a:lvl6pPr marL="2285903" indent="0">
              <a:buNone/>
              <a:defRPr sz="1000"/>
            </a:lvl6pPr>
            <a:lvl7pPr marL="2743083" indent="0">
              <a:buNone/>
              <a:defRPr sz="1000"/>
            </a:lvl7pPr>
            <a:lvl8pPr marL="3200264" indent="0">
              <a:buNone/>
              <a:defRPr sz="1000"/>
            </a:lvl8pPr>
            <a:lvl9pPr marL="3657445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99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9" y="987428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1" indent="0">
              <a:buNone/>
              <a:defRPr sz="2800"/>
            </a:lvl2pPr>
            <a:lvl3pPr marL="914361" indent="0">
              <a:buNone/>
              <a:defRPr sz="2400"/>
            </a:lvl3pPr>
            <a:lvl4pPr marL="1371542" indent="0">
              <a:buNone/>
              <a:defRPr sz="2000"/>
            </a:lvl4pPr>
            <a:lvl5pPr marL="1828722" indent="0">
              <a:buNone/>
              <a:defRPr sz="2000"/>
            </a:lvl5pPr>
            <a:lvl6pPr marL="2285903" indent="0">
              <a:buNone/>
              <a:defRPr sz="2000"/>
            </a:lvl6pPr>
            <a:lvl7pPr marL="2743083" indent="0">
              <a:buNone/>
              <a:defRPr sz="2000"/>
            </a:lvl7pPr>
            <a:lvl8pPr marL="3200264" indent="0">
              <a:buNone/>
              <a:defRPr sz="2000"/>
            </a:lvl8pPr>
            <a:lvl9pPr marL="3657445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9"/>
          </a:xfrm>
        </p:spPr>
        <p:txBody>
          <a:bodyPr/>
          <a:lstStyle>
            <a:lvl1pPr marL="0" indent="0">
              <a:buNone/>
              <a:defRPr sz="1600"/>
            </a:lvl1pPr>
            <a:lvl2pPr marL="457181" indent="0">
              <a:buNone/>
              <a:defRPr sz="1400"/>
            </a:lvl2pPr>
            <a:lvl3pPr marL="914361" indent="0">
              <a:buNone/>
              <a:defRPr sz="1200"/>
            </a:lvl3pPr>
            <a:lvl4pPr marL="1371542" indent="0">
              <a:buNone/>
              <a:defRPr sz="1000"/>
            </a:lvl4pPr>
            <a:lvl5pPr marL="1828722" indent="0">
              <a:buNone/>
              <a:defRPr sz="1000"/>
            </a:lvl5pPr>
            <a:lvl6pPr marL="2285903" indent="0">
              <a:buNone/>
              <a:defRPr sz="1000"/>
            </a:lvl6pPr>
            <a:lvl7pPr marL="2743083" indent="0">
              <a:buNone/>
              <a:defRPr sz="1000"/>
            </a:lvl7pPr>
            <a:lvl8pPr marL="3200264" indent="0">
              <a:buNone/>
              <a:defRPr sz="1000"/>
            </a:lvl8pPr>
            <a:lvl9pPr marL="3657445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105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1325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3"/>
            <a:ext cx="2743200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85BD0-C8B6-E541-8957-C258C7E4C40C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3"/>
            <a:ext cx="4114800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3"/>
            <a:ext cx="2743200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50188-E3FF-FF45-AA0D-B0B350D8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866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6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0" indent="-228590" algn="l" defTabSz="914361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1" indent="-228590" algn="l" defTabSz="91436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1" indent="-228590" algn="l" defTabSz="91436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2" indent="-228590" algn="l" defTabSz="91436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3" indent="-228590" algn="l" defTabSz="91436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3" indent="-228590" algn="l" defTabSz="91436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74" indent="-228590" algn="l" defTabSz="91436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54" indent="-228590" algn="l" defTabSz="91436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35" indent="-228590" algn="l" defTabSz="91436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1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1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2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2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3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83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64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45" algn="l" defTabSz="91436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B49975-15CE-8245-A78E-F75830E70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312" y="0"/>
            <a:ext cx="6429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586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542A80-980A-524D-BA44-1C185A0E1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128" y="429768"/>
            <a:ext cx="8107680" cy="608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85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955495-BD65-6A4B-B39B-50AC66281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906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27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922E43-E2B5-C448-9747-1A1C64F53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906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197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CD366E-4F40-C044-AC4F-63C947873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906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361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98DCAF-418B-6F43-A32B-8AF672A0E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0"/>
            <a:ext cx="11906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746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C2A1A2-54F7-6047-A60A-4AD87550F2A9}"/>
              </a:ext>
            </a:extLst>
          </p:cNvPr>
          <p:cNvSpPr txBox="1"/>
          <p:nvPr/>
        </p:nvSpPr>
        <p:spPr>
          <a:xfrm>
            <a:off x="10394984" y="6334780"/>
            <a:ext cx="3594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rebuchet MS" charset="0"/>
                <a:ea typeface="Trebuchet MS" charset="0"/>
                <a:cs typeface="Trebuchet MS" charset="0"/>
              </a:rPr>
              <a:t>(Seiler et al., </a:t>
            </a:r>
          </a:p>
          <a:p>
            <a:r>
              <a:rPr lang="en-US" sz="1400" dirty="0">
                <a:solidFill>
                  <a:schemeClr val="bg1"/>
                </a:solidFill>
                <a:latin typeface="Trebuchet MS" charset="0"/>
                <a:ea typeface="Trebuchet MS" charset="0"/>
                <a:cs typeface="Trebuchet MS" charset="0"/>
              </a:rPr>
              <a:t>Submitted)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9A1253-4B10-DC4D-88F1-6A2F50B0E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210" y="400954"/>
            <a:ext cx="8562774" cy="608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352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66C3AD-9CC1-A941-8E40-C174DD195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112" y="434086"/>
            <a:ext cx="8114792" cy="608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732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E04798-9555-A14F-A98B-7B232C40E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128" y="429768"/>
            <a:ext cx="810260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15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8C7CAC-F463-F14C-AF1B-48064B62D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7128" y="429768"/>
            <a:ext cx="8110728" cy="608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793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45003</TotalTime>
  <Words>7</Words>
  <Application>Microsoft Macintosh PowerPoint</Application>
  <PresentationFormat>Widescreen</PresentationFormat>
  <Paragraphs>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Reionization Through Semi-Analytic Galaxy Formation</dc:title>
  <dc:creator>Microsoft Office User</dc:creator>
  <cp:lastModifiedBy>Microsoft Office User</cp:lastModifiedBy>
  <cp:revision>304</cp:revision>
  <cp:lastPrinted>2017-07-03T02:15:22Z</cp:lastPrinted>
  <dcterms:created xsi:type="dcterms:W3CDTF">2017-03-11T10:32:14Z</dcterms:created>
  <dcterms:modified xsi:type="dcterms:W3CDTF">2018-05-29T11:43:36Z</dcterms:modified>
</cp:coreProperties>
</file>

<file path=docProps/thumbnail.jpeg>
</file>